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462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6.png"/><Relationship Id="rId1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1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12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59.png"/><Relationship Id="rId5" Type="http://schemas.openxmlformats.org/officeDocument/2006/relationships/image" Target="../media/image42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6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785191" y="4051251"/>
            <a:ext cx="2863442" cy="2677061"/>
            <a:chOff x="3785191" y="4051251"/>
            <a:chExt cx="2863442" cy="267706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5191" y="4051251"/>
              <a:ext cx="2863442" cy="267706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4363629" y="6355851"/>
            <a:ext cx="3033549" cy="3929863"/>
            <a:chOff x="14363629" y="6355851"/>
            <a:chExt cx="3033549" cy="3929863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63629" y="6355851"/>
              <a:ext cx="3033549" cy="392986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3303580" y="2022825"/>
            <a:ext cx="3013895" cy="2947366"/>
            <a:chOff x="3303580" y="2022825"/>
            <a:chExt cx="3013895" cy="294736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420000">
              <a:off x="3303580" y="2022825"/>
              <a:ext cx="3013895" cy="294736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3704762" y="2260331"/>
            <a:ext cx="603118" cy="603118"/>
            <a:chOff x="13704762" y="2260331"/>
            <a:chExt cx="603118" cy="60311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04762" y="2260331"/>
              <a:ext cx="603118" cy="603118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78231" y="3165819"/>
            <a:ext cx="11382869" cy="609126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4810528" y="795851"/>
            <a:ext cx="8894234" cy="796393"/>
            <a:chOff x="4810528" y="795851"/>
            <a:chExt cx="8894234" cy="796393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0528" y="795851"/>
              <a:ext cx="8894234" cy="79639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061832" y="6443175"/>
            <a:ext cx="626051" cy="626051"/>
            <a:chOff x="3061832" y="6443175"/>
            <a:chExt cx="626051" cy="62605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140000">
              <a:off x="3061832" y="6443175"/>
              <a:ext cx="626051" cy="62605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4656160" y="2580938"/>
            <a:ext cx="1071655" cy="1071655"/>
            <a:chOff x="14656160" y="2580938"/>
            <a:chExt cx="1071655" cy="1071655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56160" y="2580938"/>
              <a:ext cx="1071655" cy="107165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258298A-8320-43D5-B413-C4AF39859FE3}"/>
              </a:ext>
            </a:extLst>
          </p:cNvPr>
          <p:cNvSpPr txBox="1"/>
          <p:nvPr/>
        </p:nvSpPr>
        <p:spPr>
          <a:xfrm>
            <a:off x="4953000" y="792659"/>
            <a:ext cx="922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2024-1</a:t>
            </a:r>
            <a:r>
              <a:rPr lang="ko-KR" altLang="en-US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학기 </a:t>
            </a:r>
            <a:r>
              <a:rPr lang="en-US" altLang="ko-KR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(IPP/</a:t>
            </a:r>
            <a:r>
              <a:rPr lang="ko-KR" altLang="en-US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일병</a:t>
            </a:r>
            <a:r>
              <a:rPr lang="en-US" altLang="ko-KR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/</a:t>
            </a:r>
            <a:r>
              <a:rPr lang="ko-KR" altLang="en-US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연계과정</a:t>
            </a:r>
            <a:r>
              <a:rPr lang="en-US" altLang="ko-KR" sz="4400" dirty="0">
                <a:solidFill>
                  <a:schemeClr val="bg1"/>
                </a:solidFill>
                <a:latin typeface="Eras Bold ITC" panose="020B0907030504020204" pitchFamily="34" charset="0"/>
                <a:ea typeface="HY헤드라인M" panose="02030600000101010101" pitchFamily="18" charset="-127"/>
              </a:rPr>
              <a:t>)</a:t>
            </a:r>
            <a:endParaRPr lang="ko-KR" altLang="en-US" sz="4400" dirty="0">
              <a:solidFill>
                <a:schemeClr val="bg1"/>
              </a:solidFill>
              <a:latin typeface="Eras Bold ITC" panose="020B0907030504020204" pitchFamily="34" charset="0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356706" y="709941"/>
            <a:ext cx="6480445" cy="1120144"/>
            <a:chOff x="6356706" y="709941"/>
            <a:chExt cx="6480445" cy="1120144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6356706" y="709941"/>
              <a:ext cx="6346540" cy="1120144"/>
              <a:chOff x="6356706" y="709941"/>
              <a:chExt cx="6346540" cy="1120144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56706" y="709941"/>
                <a:ext cx="6346540" cy="1120144"/>
              </a:xfrm>
              <a:prstGeom prst="rect">
                <a:avLst/>
              </a:prstGeom>
            </p:spPr>
          </p:pic>
        </p:grpSp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2892" y="410266"/>
              <a:ext cx="7159338" cy="2133586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601612" y="2104573"/>
            <a:ext cx="8116891" cy="1253513"/>
            <a:chOff x="5601612" y="2104573"/>
            <a:chExt cx="8116891" cy="1253513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5601612" y="2104573"/>
              <a:ext cx="8116891" cy="1253513"/>
              <a:chOff x="5601612" y="2104573"/>
              <a:chExt cx="8116891" cy="1253513"/>
            </a:xfrm>
          </p:grpSpPr>
          <p:pic>
            <p:nvPicPr>
              <p:cNvPr id="14" name="Object 13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985" y="1559635"/>
                <a:ext cx="16233781" cy="2507026"/>
              </a:xfrm>
              <a:prstGeom prst="rect">
                <a:avLst/>
              </a:prstGeom>
            </p:spPr>
          </p:pic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601612" y="2104573"/>
                <a:ext cx="8116891" cy="1253513"/>
              </a:xfrm>
              <a:prstGeom prst="rect">
                <a:avLst/>
              </a:prstGeom>
            </p:spPr>
          </p:pic>
        </p:grpSp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8495" y="2155733"/>
              <a:ext cx="8603813" cy="139056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396533" y="1621449"/>
            <a:ext cx="528770" cy="528770"/>
            <a:chOff x="2396533" y="1621449"/>
            <a:chExt cx="528770" cy="528770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140000">
              <a:off x="2396533" y="1621449"/>
              <a:ext cx="528770" cy="52877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931523" y="3904512"/>
            <a:ext cx="11428232" cy="4289378"/>
            <a:chOff x="3931523" y="3904512"/>
            <a:chExt cx="11428232" cy="4289378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1502619" y="2039797"/>
              <a:ext cx="22856464" cy="8578757"/>
            </a:xfrm>
            <a:prstGeom prst="rect">
              <a:avLst/>
            </a:prstGeom>
          </p:spPr>
        </p:pic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1523" y="3904512"/>
              <a:ext cx="11428232" cy="428937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652515" y="3697065"/>
            <a:ext cx="726085" cy="726085"/>
            <a:chOff x="2652515" y="3697065"/>
            <a:chExt cx="726085" cy="726085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52515" y="3697065"/>
              <a:ext cx="726085" cy="726085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6124671" y="5925341"/>
            <a:ext cx="726085" cy="726085"/>
            <a:chOff x="16124671" y="5925341"/>
            <a:chExt cx="726085" cy="726085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24671" y="5925341"/>
              <a:ext cx="726085" cy="726085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553338" y="8296372"/>
            <a:ext cx="528770" cy="528770"/>
            <a:chOff x="14553338" y="8296372"/>
            <a:chExt cx="528770" cy="528770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140000">
              <a:off x="14553338" y="8296372"/>
              <a:ext cx="528770" cy="52877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271585" y="6834596"/>
            <a:ext cx="528770" cy="528770"/>
            <a:chOff x="1271585" y="6834596"/>
            <a:chExt cx="528770" cy="52877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140000">
              <a:off x="1271585" y="6834596"/>
              <a:ext cx="528770" cy="52877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5095370" y="1621449"/>
            <a:ext cx="528770" cy="528770"/>
            <a:chOff x="15095370" y="1621449"/>
            <a:chExt cx="528770" cy="52877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140000">
              <a:off x="15095370" y="1621449"/>
              <a:ext cx="528770" cy="52877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6354599" y="3697065"/>
            <a:ext cx="496158" cy="496158"/>
            <a:chOff x="16354599" y="3697065"/>
            <a:chExt cx="496158" cy="496158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54599" y="3697065"/>
              <a:ext cx="496158" cy="496158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4180351" y="2632001"/>
            <a:ext cx="301316" cy="301316"/>
            <a:chOff x="14180351" y="2632001"/>
            <a:chExt cx="301316" cy="301316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180351" y="2632001"/>
              <a:ext cx="301316" cy="301316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212544" y="4435590"/>
            <a:ext cx="9488830" cy="1455487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340720" y="6053752"/>
            <a:ext cx="11214526" cy="15262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987867" y="2547921"/>
            <a:ext cx="4458643" cy="5440000"/>
            <a:chOff x="6987867" y="2547921"/>
            <a:chExt cx="4458643" cy="5440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5316" y="94690"/>
              <a:ext cx="8917286" cy="10880001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7867" y="2547921"/>
              <a:ext cx="4458643" cy="5440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393468" y="2671730"/>
            <a:ext cx="4458643" cy="5440000"/>
            <a:chOff x="1393468" y="2671730"/>
            <a:chExt cx="4458643" cy="5440000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69084" y="218500"/>
              <a:ext cx="8917286" cy="10880001"/>
            </a:xfrm>
            <a:prstGeom prst="rect">
              <a:avLst/>
            </a:prstGeom>
          </p:spPr>
        </p:pic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3468" y="2671730"/>
              <a:ext cx="4458643" cy="5440000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323422" y="2547921"/>
            <a:ext cx="4458643" cy="5440000"/>
            <a:chOff x="12323422" y="2547921"/>
            <a:chExt cx="4458643" cy="544000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0870" y="94690"/>
              <a:ext cx="8917286" cy="10880001"/>
            </a:xfrm>
            <a:prstGeom prst="rect">
              <a:avLst/>
            </a:prstGeom>
          </p:spPr>
        </p:pic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23422" y="2547921"/>
              <a:ext cx="4458643" cy="544000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52381" y="6449629"/>
            <a:ext cx="3242188" cy="3865529"/>
            <a:chOff x="152381" y="6449629"/>
            <a:chExt cx="3242188" cy="3865529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381" y="6449629"/>
              <a:ext cx="3242188" cy="3865529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43545" y="2795087"/>
            <a:ext cx="4002459" cy="826059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18096" y="2739736"/>
            <a:ext cx="3822022" cy="82195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938701" y="612763"/>
            <a:ext cx="10028394" cy="1120144"/>
            <a:chOff x="3938701" y="612763"/>
            <a:chExt cx="10028394" cy="1120144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8701" y="612763"/>
              <a:ext cx="10028394" cy="1120144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90415" y="469145"/>
            <a:ext cx="9282886" cy="1825429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39059" y="3638916"/>
            <a:ext cx="3882813" cy="1300461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210601" y="3644630"/>
            <a:ext cx="4052537" cy="1838014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625008" y="2546017"/>
            <a:ext cx="3758375" cy="1311261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568919" y="3850516"/>
            <a:ext cx="3843881" cy="17329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B366DF-DBA6-4568-A9A3-73D172A8F17D}"/>
              </a:ext>
            </a:extLst>
          </p:cNvPr>
          <p:cNvSpPr txBox="1"/>
          <p:nvPr/>
        </p:nvSpPr>
        <p:spPr>
          <a:xfrm>
            <a:off x="1564903" y="5361682"/>
            <a:ext cx="5053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실습기간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: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24.01.01 ~24.06.30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DA1510-0E4B-4745-869B-7F5EFCBB2092}"/>
              </a:ext>
            </a:extLst>
          </p:cNvPr>
          <p:cNvSpPr txBox="1"/>
          <p:nvPr/>
        </p:nvSpPr>
        <p:spPr>
          <a:xfrm>
            <a:off x="7128796" y="5295900"/>
            <a:ext cx="50536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실습기간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: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24.08.01 ~25.02.28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ECAB50-8456-4902-9B26-1A79987FE50F}"/>
              </a:ext>
            </a:extLst>
          </p:cNvPr>
          <p:cNvSpPr txBox="1"/>
          <p:nvPr/>
        </p:nvSpPr>
        <p:spPr>
          <a:xfrm>
            <a:off x="12449060" y="5451258"/>
            <a:ext cx="50536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실습기간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: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24.01.01 ~24.02.29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                  &amp;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24.08.01 ~25.02.28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44648"/>
            <a:ext cx="17490991" cy="9403511"/>
            <a:chOff x="390766" y="444648"/>
            <a:chExt cx="17490991" cy="940351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0136" y="-4052514"/>
              <a:ext cx="34981982" cy="18807021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44648"/>
              <a:ext cx="17490991" cy="940351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023771" y="3260297"/>
            <a:ext cx="3855781" cy="3604808"/>
            <a:chOff x="2023771" y="3260297"/>
            <a:chExt cx="3855781" cy="3604808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3771" y="3260297"/>
              <a:ext cx="3855781" cy="360480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703707" y="1929721"/>
            <a:ext cx="3855781" cy="3604808"/>
            <a:chOff x="11703707" y="1929721"/>
            <a:chExt cx="3855781" cy="360480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7200000">
              <a:off x="11703707" y="1929721"/>
              <a:ext cx="3855781" cy="36048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631597" y="2693080"/>
            <a:ext cx="2406507" cy="2848490"/>
            <a:chOff x="13631597" y="2693080"/>
            <a:chExt cx="2406507" cy="2848490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31597" y="2693080"/>
              <a:ext cx="2406507" cy="284849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023771" y="3223131"/>
            <a:ext cx="2004799" cy="2927483"/>
            <a:chOff x="2023771" y="3223131"/>
            <a:chExt cx="2004799" cy="292748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3771" y="3223131"/>
              <a:ext cx="2004799" cy="292748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18927" y="-68507"/>
            <a:ext cx="18925281" cy="2898548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5358551" y="2089962"/>
            <a:ext cx="603118" cy="603118"/>
            <a:chOff x="15358551" y="2089962"/>
            <a:chExt cx="603118" cy="603118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58551" y="2089962"/>
              <a:ext cx="603118" cy="60311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207383" y="2089962"/>
            <a:ext cx="744279" cy="744279"/>
            <a:chOff x="3207383" y="2089962"/>
            <a:chExt cx="744279" cy="744279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07383" y="2089962"/>
              <a:ext cx="744279" cy="744279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4275387" y="2057640"/>
            <a:ext cx="7011409" cy="3348969"/>
            <a:chOff x="4275387" y="2057640"/>
            <a:chExt cx="7011409" cy="3348969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0059" y="583531"/>
              <a:ext cx="14022819" cy="6697939"/>
            </a:xfrm>
            <a:prstGeom prst="rect">
              <a:avLst/>
            </a:prstGeom>
          </p:spPr>
        </p:pic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75387" y="2057640"/>
              <a:ext cx="7011409" cy="3348969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406882" y="2175786"/>
            <a:ext cx="6785884" cy="1899665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0883728" y="5573857"/>
            <a:ext cx="6121627" cy="3340586"/>
            <a:chOff x="10883728" y="5573857"/>
            <a:chExt cx="6121627" cy="3340586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22789" y="4103438"/>
              <a:ext cx="12243254" cy="6681171"/>
            </a:xfrm>
            <a:prstGeom prst="rect">
              <a:avLst/>
            </a:prstGeom>
          </p:spPr>
        </p:pic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883728" y="5573857"/>
              <a:ext cx="6121627" cy="3340586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F05EB61-88DB-467D-980B-BE2F0698EC87}"/>
              </a:ext>
            </a:extLst>
          </p:cNvPr>
          <p:cNvSpPr txBox="1"/>
          <p:nvPr/>
        </p:nvSpPr>
        <p:spPr>
          <a:xfrm>
            <a:off x="4767355" y="4193597"/>
            <a:ext cx="59788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사전신청기간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: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23.10.30(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월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) ~23.11.30(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금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DCE125-1EF2-43F7-96DF-25427D52880D}"/>
              </a:ext>
            </a:extLst>
          </p:cNvPr>
          <p:cNvSpPr txBox="1"/>
          <p:nvPr/>
        </p:nvSpPr>
        <p:spPr>
          <a:xfrm>
            <a:off x="10964276" y="6017955"/>
            <a:ext cx="7971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*방문상담 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: </a:t>
            </a:r>
            <a:r>
              <a:rPr lang="ko-KR" altLang="en-US" sz="3200" b="1" dirty="0" err="1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원흥관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F317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호</a:t>
            </a:r>
            <a:endParaRPr lang="en-US" altLang="ko-KR" sz="3200" b="1" dirty="0">
              <a:solidFill>
                <a:schemeClr val="bg2">
                  <a:lumMod val="25000"/>
                </a:schemeClr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(02-2260-3622~3624/3640)</a:t>
            </a:r>
          </a:p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*학사상담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(IPP):02-2260-3628</a:t>
            </a:r>
          </a:p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*학사상담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일병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):02-2260-3640</a:t>
            </a:r>
          </a:p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*카카오톡 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: 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동국대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IPP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사업단</a:t>
            </a:r>
            <a:endParaRPr lang="en-US" altLang="ko-KR" sz="3200" b="1" dirty="0">
              <a:solidFill>
                <a:schemeClr val="bg2">
                  <a:lumMod val="25000"/>
                </a:schemeClr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998877" y="665767"/>
            <a:ext cx="5934521" cy="843801"/>
            <a:chOff x="5998877" y="665767"/>
            <a:chExt cx="5934521" cy="8438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8877" y="665767"/>
              <a:ext cx="5934521" cy="843801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40352" y="715267"/>
            <a:ext cx="3576669" cy="861945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19692" y="1305406"/>
            <a:ext cx="15799766" cy="2642061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342316" y="3496656"/>
            <a:ext cx="13959648" cy="5330289"/>
            <a:chOff x="2342316" y="3496656"/>
            <a:chExt cx="13959648" cy="533028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2316" y="3496656"/>
              <a:ext cx="13959648" cy="5330289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89988" y="3671823"/>
            <a:ext cx="12621093" cy="2288150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64590" y="5652504"/>
            <a:ext cx="13913563" cy="34312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90766" y="437556"/>
            <a:ext cx="17504182" cy="9410602"/>
            <a:chOff x="390766" y="437556"/>
            <a:chExt cx="17504182" cy="941060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56577" y="-4062998"/>
              <a:ext cx="35008364" cy="18821205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66" y="437556"/>
              <a:ext cx="17504182" cy="941060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023771" y="3260297"/>
            <a:ext cx="3855781" cy="3604808"/>
            <a:chOff x="2023771" y="3260297"/>
            <a:chExt cx="3855781" cy="3604808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3771" y="3260297"/>
              <a:ext cx="3855781" cy="360480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703707" y="1929721"/>
            <a:ext cx="3855781" cy="3604808"/>
            <a:chOff x="11703707" y="1929721"/>
            <a:chExt cx="3855781" cy="360480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7200000">
              <a:off x="11703707" y="1929721"/>
              <a:ext cx="3855781" cy="36048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749964" y="2693080"/>
            <a:ext cx="2406507" cy="2848490"/>
            <a:chOff x="13749964" y="2693080"/>
            <a:chExt cx="2406507" cy="2848490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49964" y="2693080"/>
              <a:ext cx="2406507" cy="284849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023771" y="3075319"/>
            <a:ext cx="2004799" cy="2927483"/>
            <a:chOff x="2023771" y="3075319"/>
            <a:chExt cx="2004799" cy="292748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3771" y="3075319"/>
              <a:ext cx="2004799" cy="292748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859023" y="113172"/>
            <a:ext cx="19074693" cy="268595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5358551" y="2089962"/>
            <a:ext cx="603118" cy="603118"/>
            <a:chOff x="15358551" y="2089962"/>
            <a:chExt cx="603118" cy="603118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58551" y="2089962"/>
              <a:ext cx="603118" cy="60311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207383" y="2089962"/>
            <a:ext cx="744279" cy="744279"/>
            <a:chOff x="3207383" y="2089962"/>
            <a:chExt cx="744279" cy="744279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07383" y="2089962"/>
              <a:ext cx="744279" cy="744279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4461218" y="1910555"/>
            <a:ext cx="7627284" cy="3643139"/>
            <a:chOff x="4461218" y="1910555"/>
            <a:chExt cx="7627284" cy="3643139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553" y="306962"/>
              <a:ext cx="15254568" cy="7286278"/>
            </a:xfrm>
            <a:prstGeom prst="rect">
              <a:avLst/>
            </a:prstGeom>
          </p:spPr>
        </p:pic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61218" y="1910555"/>
              <a:ext cx="7627284" cy="3643139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04263" y="2039079"/>
            <a:ext cx="7388888" cy="2064384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0034843" y="5760743"/>
            <a:ext cx="6121627" cy="3340586"/>
            <a:chOff x="10034843" y="5760743"/>
            <a:chExt cx="6121627" cy="3340586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73904" y="4290325"/>
              <a:ext cx="12243254" cy="6681171"/>
            </a:xfrm>
            <a:prstGeom prst="rect">
              <a:avLst/>
            </a:prstGeom>
          </p:spPr>
        </p:pic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34843" y="5760743"/>
              <a:ext cx="6121627" cy="3340586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A0266A7-AD9F-495A-9BA6-E157E57763E6}"/>
              </a:ext>
            </a:extLst>
          </p:cNvPr>
          <p:cNvSpPr txBox="1"/>
          <p:nvPr/>
        </p:nvSpPr>
        <p:spPr>
          <a:xfrm>
            <a:off x="5157481" y="4176928"/>
            <a:ext cx="59788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사전신청기간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:</a:t>
            </a: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23.10.30(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월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) ~23.11.30(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금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0D6F3C-1833-45A1-9598-FE1A191CD6E8}"/>
              </a:ext>
            </a:extLst>
          </p:cNvPr>
          <p:cNvSpPr txBox="1"/>
          <p:nvPr/>
        </p:nvSpPr>
        <p:spPr>
          <a:xfrm>
            <a:off x="10084116" y="6166115"/>
            <a:ext cx="7971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*방문상담 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: </a:t>
            </a:r>
            <a:r>
              <a:rPr lang="ko-KR" altLang="en-US" sz="3200" b="1" dirty="0" err="1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원흥관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F317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호</a:t>
            </a:r>
            <a:endParaRPr lang="en-US" altLang="ko-KR" sz="3200" b="1" dirty="0">
              <a:solidFill>
                <a:schemeClr val="bg2">
                  <a:lumMod val="25000"/>
                </a:schemeClr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(02-2260-3622~3624/3640)</a:t>
            </a:r>
          </a:p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*학사상담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(IPP):02-2260-3628</a:t>
            </a:r>
          </a:p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*학사상담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일병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):02-2260-3640</a:t>
            </a:r>
          </a:p>
          <a:p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*카카오톡 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: 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동국대</a:t>
            </a:r>
            <a:r>
              <a:rPr lang="en-US" altLang="ko-KR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IPP</a:t>
            </a:r>
            <a:r>
              <a:rPr lang="ko-KR" altLang="en-US" sz="3200" b="1" dirty="0">
                <a:solidFill>
                  <a:schemeClr val="bg2">
                    <a:lumMod val="25000"/>
                  </a:schemeClr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사업단</a:t>
            </a:r>
            <a:endParaRPr lang="en-US" altLang="ko-KR" sz="3200" b="1" dirty="0">
              <a:solidFill>
                <a:schemeClr val="bg2">
                  <a:lumMod val="25000"/>
                </a:schemeClr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105</Words>
  <Application>Microsoft Office PowerPoint</Application>
  <PresentationFormat>사용자 지정</PresentationFormat>
  <Paragraphs>23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?? ??</vt:lpstr>
      <vt:lpstr>HY헤드라인M</vt:lpstr>
      <vt:lpstr>한컴산뜻돋움</vt:lpstr>
      <vt:lpstr>Arial</vt:lpstr>
      <vt:lpstr>Calibri</vt:lpstr>
      <vt:lpstr>Eras Bold ITC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USER</cp:lastModifiedBy>
  <cp:revision>5</cp:revision>
  <dcterms:created xsi:type="dcterms:W3CDTF">2023-04-18T10:44:39Z</dcterms:created>
  <dcterms:modified xsi:type="dcterms:W3CDTF">2023-11-10T04:23:57Z</dcterms:modified>
</cp:coreProperties>
</file>